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96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19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706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8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928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572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716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43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18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53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84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70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30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53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05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58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4CF16-6E85-4693-8EA9-09347C37714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336A03-AC70-4580-A550-23EB07319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431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04664"/>
            <a:ext cx="8136904" cy="3024336"/>
          </a:xfrm>
        </p:spPr>
        <p:txBody>
          <a:bodyPr>
            <a:normAutofit fontScale="92500" lnSpcReduction="10000"/>
          </a:bodyPr>
          <a:lstStyle/>
          <a:p>
            <a:pPr marL="36576" indent="0">
              <a:spcBef>
                <a:spcPts val="0"/>
              </a:spcBef>
              <a:buNone/>
            </a:pPr>
            <a:r>
              <a:rPr lang="en-US" sz="1800" b="1" dirty="0" err="1">
                <a:solidFill>
                  <a:srgbClr val="002060"/>
                </a:solidFill>
              </a:rPr>
              <a:t>Ermile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Meskhia</a:t>
            </a:r>
            <a:endParaRPr lang="en-US" sz="1800" b="1" dirty="0">
              <a:solidFill>
                <a:srgbClr val="002060"/>
              </a:solidFill>
            </a:endParaRPr>
          </a:p>
          <a:p>
            <a:pPr marL="36576" indent="0">
              <a:buNone/>
            </a:pPr>
            <a:r>
              <a:rPr lang="en-US" sz="1800" dirty="0">
                <a:solidFill>
                  <a:srgbClr val="002060"/>
                </a:solidFill>
              </a:rPr>
              <a:t>Batumi Art State University, Georgia</a:t>
            </a:r>
          </a:p>
          <a:p>
            <a:pPr marL="36576" indent="0">
              <a:buNone/>
            </a:pPr>
            <a:endParaRPr lang="ru-RU" sz="1800" dirty="0"/>
          </a:p>
          <a:p>
            <a:pPr marL="36576" indent="0" algn="ctr">
              <a:buNone/>
            </a:pP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The Role Of Adjara </a:t>
            </a:r>
            <a:r>
              <a:rPr lang="en-US" sz="2400" b="1" dirty="0" err="1">
                <a:solidFill>
                  <a:srgbClr val="002060"/>
                </a:solidFill>
              </a:rPr>
              <a:t>Toirist</a:t>
            </a:r>
            <a:r>
              <a:rPr lang="en-US" sz="2400" b="1" dirty="0">
                <a:solidFill>
                  <a:srgbClr val="002060"/>
                </a:solidFill>
              </a:rPr>
              <a:t> Routes </a:t>
            </a:r>
          </a:p>
          <a:p>
            <a:pPr marL="36576" indent="0" algn="ctr">
              <a:buNone/>
            </a:pPr>
            <a:r>
              <a:rPr lang="en-US" sz="2400" b="1" dirty="0">
                <a:solidFill>
                  <a:srgbClr val="002060"/>
                </a:solidFill>
              </a:rPr>
              <a:t>In The Cultural Tourism</a:t>
            </a:r>
          </a:p>
          <a:p>
            <a:pPr marL="36576" indent="0" algn="ctr">
              <a:buNone/>
            </a:pPr>
            <a:endParaRPr lang="ka-GE" sz="2000" b="1" dirty="0">
              <a:solidFill>
                <a:srgbClr val="FFFF00"/>
              </a:solidFill>
            </a:endParaRPr>
          </a:p>
          <a:p>
            <a:pPr marL="36576" indent="0" algn="ctr">
              <a:buNone/>
            </a:pPr>
            <a:endParaRPr lang="ka-GE" sz="2000" b="1" dirty="0">
              <a:solidFill>
                <a:srgbClr val="FFFF00"/>
              </a:solidFill>
            </a:endParaRPr>
          </a:p>
          <a:p>
            <a:pPr marL="36576" indent="0">
              <a:spcBef>
                <a:spcPts val="0"/>
              </a:spcBef>
              <a:buNone/>
            </a:pPr>
            <a:r>
              <a:rPr lang="en-US" sz="1800" dirty="0"/>
              <a:t> </a:t>
            </a:r>
            <a:endParaRPr lang="ru-RU" sz="2000" dirty="0">
              <a:solidFill>
                <a:srgbClr val="FFFF00"/>
              </a:solidFill>
            </a:endParaRPr>
          </a:p>
          <a:p>
            <a:pPr marL="36576" indent="0">
              <a:buNone/>
            </a:pPr>
            <a:endParaRPr lang="ru-RU" sz="2000" dirty="0">
              <a:solidFill>
                <a:srgbClr val="FFFF0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003763"/>
            <a:ext cx="5040560" cy="367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5FA402-2B4C-482B-9E29-EAF3485A8D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92896"/>
            <a:ext cx="3131840" cy="234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6895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1535</TotalTime>
  <Words>20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Sylfaen</vt:lpstr>
      <vt:lpstr>Trebuchet MS</vt:lpstr>
      <vt:lpstr>Wingdings 3</vt:lpstr>
      <vt:lpstr>Аспект</vt:lpstr>
      <vt:lpstr>PowerPoint Presentation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კულტურული ტურიზმი </dc:title>
  <dc:creator>user</dc:creator>
  <cp:lastModifiedBy>User</cp:lastModifiedBy>
  <cp:revision>105</cp:revision>
  <dcterms:created xsi:type="dcterms:W3CDTF">2012-03-19T18:54:40Z</dcterms:created>
  <dcterms:modified xsi:type="dcterms:W3CDTF">2023-04-24T13:20:47Z</dcterms:modified>
</cp:coreProperties>
</file>